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12/18/15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Spot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Interface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Develop</a:t>
            </a:r>
            <a:r>
              <a:rPr lang="zh-CN" alt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702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4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similar</a:t>
            </a:r>
            <a:r>
              <a:rPr lang="zh-CN" altLang="en-US" dirty="0" smtClean="0"/>
              <a:t> </a:t>
            </a:r>
            <a:r>
              <a:rPr lang="en-US" altLang="zh-CN" dirty="0" smtClean="0"/>
              <a:t>pictures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0588" y="2483581"/>
            <a:ext cx="5923724" cy="39322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26751" y="2483581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Example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13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Basic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game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game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5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levels</a:t>
            </a:r>
            <a:endParaRPr lang="zh-CN" altLang="en-US" dirty="0" smtClean="0"/>
          </a:p>
          <a:p>
            <a:endParaRPr lang="zh-CN" altLang="en-US" dirty="0"/>
          </a:p>
          <a:p>
            <a:r>
              <a:rPr lang="en-US" altLang="zh-CN" dirty="0" smtClean="0"/>
              <a:t>Total</a:t>
            </a:r>
            <a:r>
              <a:rPr lang="zh-CN" altLang="en-US" dirty="0" smtClean="0"/>
              <a:t> </a:t>
            </a:r>
            <a:r>
              <a:rPr lang="en-US" altLang="zh-CN" dirty="0" smtClean="0"/>
              <a:t>90</a:t>
            </a:r>
            <a:r>
              <a:rPr lang="zh-CN" altLang="en-US" dirty="0" smtClean="0"/>
              <a:t> </a:t>
            </a:r>
            <a:r>
              <a:rPr lang="en-US" altLang="zh-CN" dirty="0" smtClean="0"/>
              <a:t>second</a:t>
            </a:r>
            <a:r>
              <a:rPr lang="zh-CN" altLang="en-US" dirty="0" smtClean="0"/>
              <a:t> </a:t>
            </a:r>
          </a:p>
          <a:p>
            <a:endParaRPr lang="zh-CN" altLang="en-US" dirty="0" smtClean="0"/>
          </a:p>
          <a:p>
            <a:r>
              <a:rPr lang="en-US" altLang="zh-CN" dirty="0" smtClean="0"/>
              <a:t>After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5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levels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win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game.</a:t>
            </a:r>
            <a:endParaRPr lang="zh-CN" altLang="en-US" dirty="0" smtClean="0"/>
          </a:p>
          <a:p>
            <a:endParaRPr lang="zh-CN" altLang="en-US" dirty="0"/>
          </a:p>
          <a:p>
            <a:r>
              <a:rPr lang="en-US" altLang="zh-CN" dirty="0" smtClean="0"/>
              <a:t>After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90second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lose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game.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7796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faced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most</a:t>
            </a:r>
            <a:r>
              <a:rPr lang="zh-CN" altLang="en-US" dirty="0"/>
              <a:t> </a:t>
            </a:r>
            <a:r>
              <a:rPr lang="en-US" altLang="zh-CN" dirty="0" smtClean="0"/>
              <a:t>difficult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was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spot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differences</a:t>
            </a:r>
            <a:r>
              <a:rPr lang="zh-CN" altLang="en-US" dirty="0" smtClean="0"/>
              <a:t> </a:t>
            </a:r>
            <a:r>
              <a:rPr lang="en-US" altLang="zh-CN" dirty="0" smtClean="0"/>
              <a:t>part</a:t>
            </a:r>
            <a:r>
              <a:rPr lang="zh-CN" altLang="en-US" dirty="0" smtClean="0"/>
              <a:t> </a:t>
            </a:r>
            <a:r>
              <a:rPr lang="en-US" altLang="zh-CN" dirty="0" smtClean="0"/>
              <a:t>because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didn’t</a:t>
            </a:r>
            <a:r>
              <a:rPr lang="zh-CN" altLang="en-US" dirty="0"/>
              <a:t> </a:t>
            </a:r>
            <a:r>
              <a:rPr lang="en-US" altLang="zh-CN" dirty="0" smtClean="0"/>
              <a:t>know</a:t>
            </a:r>
            <a:r>
              <a:rPr lang="zh-CN" altLang="en-US" dirty="0" smtClean="0"/>
              <a:t> </a:t>
            </a:r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specific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</a:t>
            </a:r>
            <a:r>
              <a:rPr lang="zh-CN" altLang="en-US" dirty="0" smtClean="0"/>
              <a:t> </a:t>
            </a:r>
            <a:r>
              <a:rPr lang="en-US" altLang="zh-CN" dirty="0" smtClean="0"/>
              <a:t>left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right</a:t>
            </a:r>
            <a:r>
              <a:rPr lang="zh-CN" altLang="en-US" dirty="0" smtClean="0"/>
              <a:t> </a:t>
            </a:r>
            <a:r>
              <a:rPr lang="en-US" altLang="zh-CN" dirty="0" smtClean="0"/>
              <a:t>sided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‘li’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JQuery</a:t>
            </a:r>
            <a:r>
              <a:rPr lang="zh-CN" altLang="en-US" dirty="0" smtClean="0"/>
              <a:t>  </a:t>
            </a:r>
            <a:r>
              <a:rPr lang="en-US" altLang="zh-CN" dirty="0" smtClean="0"/>
              <a:t>like</a:t>
            </a:r>
            <a:r>
              <a:rPr lang="zh-CN" altLang="en-US" dirty="0" smtClean="0"/>
              <a:t> </a:t>
            </a:r>
            <a:r>
              <a:rPr lang="en-US" altLang="zh-CN" dirty="0"/>
              <a:t>, </a:t>
            </a:r>
            <a:r>
              <a:rPr lang="en-US" altLang="zh-CN" dirty="0" smtClean="0"/>
              <a:t>[data-pair]</a:t>
            </a:r>
            <a:r>
              <a:rPr lang="zh-CN" altLang="en-US" dirty="0" smtClean="0"/>
              <a:t> </a:t>
            </a:r>
            <a:r>
              <a:rPr lang="en-US" altLang="zh-CN" dirty="0" smtClean="0"/>
              <a:t>.</a:t>
            </a:r>
            <a:endParaRPr lang="zh-CN" altLang="en-US" dirty="0"/>
          </a:p>
          <a:p>
            <a:r>
              <a:rPr lang="en-US" altLang="zh-CN" dirty="0" smtClean="0"/>
              <a:t>Other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difficult</a:t>
            </a:r>
            <a:r>
              <a:rPr lang="zh-CN" altLang="en-US" dirty="0" smtClean="0"/>
              <a:t> </a:t>
            </a:r>
            <a:r>
              <a:rPr lang="en-US" altLang="zh-CN" dirty="0" smtClean="0"/>
              <a:t>part</a:t>
            </a:r>
            <a:r>
              <a:rPr lang="zh-CN" altLang="en-US" dirty="0" smtClean="0"/>
              <a:t> </a:t>
            </a:r>
            <a:r>
              <a:rPr lang="en-US" altLang="zh-CN" dirty="0" smtClean="0"/>
              <a:t>was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change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part</a:t>
            </a:r>
            <a:r>
              <a:rPr lang="zh-CN" alt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494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might</a:t>
            </a:r>
            <a:r>
              <a:rPr lang="zh-CN" altLang="en-US" dirty="0" smtClean="0"/>
              <a:t> </a:t>
            </a:r>
            <a:r>
              <a:rPr lang="en-US" altLang="zh-CN" dirty="0" smtClean="0"/>
              <a:t>want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would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Scores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instead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5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levels</a:t>
            </a:r>
            <a:r>
              <a:rPr lang="zh-CN" altLang="en-US" dirty="0"/>
              <a:t> </a:t>
            </a:r>
            <a:r>
              <a:rPr lang="en-US" altLang="zh-CN" dirty="0" smtClean="0"/>
              <a:t>so</a:t>
            </a:r>
            <a:r>
              <a:rPr lang="zh-CN" altLang="en-US" dirty="0" smtClean="0"/>
              <a:t> </a:t>
            </a:r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difficulty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also</a:t>
            </a:r>
            <a:r>
              <a:rPr lang="zh-CN" altLang="en-US" dirty="0" smtClean="0"/>
              <a:t> </a:t>
            </a:r>
            <a:r>
              <a:rPr lang="en-US" altLang="zh-CN" dirty="0" smtClean="0"/>
              <a:t>highest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scores.</a:t>
            </a:r>
            <a:endParaRPr lang="zh-CN" altLang="en-US" dirty="0" smtClean="0"/>
          </a:p>
          <a:p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would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start</a:t>
            </a:r>
            <a:r>
              <a:rPr lang="zh-CN" altLang="en-US" dirty="0" smtClean="0"/>
              <a:t> </a:t>
            </a:r>
            <a:r>
              <a:rPr lang="en-US" altLang="zh-CN" dirty="0" smtClean="0"/>
              <a:t>page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play</a:t>
            </a:r>
            <a:r>
              <a:rPr lang="zh-CN" altLang="en-US" dirty="0" smtClean="0"/>
              <a:t> </a:t>
            </a:r>
            <a:r>
              <a:rPr lang="en-US" altLang="zh-CN" dirty="0" smtClean="0"/>
              <a:t>again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features.</a:t>
            </a:r>
            <a:endParaRPr lang="zh-CN" altLang="en-US" dirty="0" smtClean="0"/>
          </a:p>
          <a:p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would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hint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people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who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stuck</a:t>
            </a:r>
            <a:r>
              <a:rPr lang="zh-CN" altLang="en-US" dirty="0" smtClean="0"/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level.</a:t>
            </a:r>
            <a:endParaRPr lang="zh-CN" altLang="en-US" dirty="0" smtClean="0"/>
          </a:p>
          <a:p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would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pause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</a:p>
          <a:p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would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</a:t>
            </a:r>
            <a:r>
              <a:rPr lang="zh-CN" altLang="en-US" dirty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my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interface</a:t>
            </a:r>
            <a:r>
              <a:rPr lang="zh-CN" altLang="en-US" dirty="0" smtClean="0"/>
              <a:t> </a:t>
            </a:r>
            <a:r>
              <a:rPr lang="en-US" altLang="zh-CN" dirty="0" smtClean="0"/>
              <a:t>so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players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know</a:t>
            </a:r>
            <a:r>
              <a:rPr lang="zh-CN" altLang="en-US" dirty="0" smtClean="0"/>
              <a:t> </a:t>
            </a:r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they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smtClean="0"/>
              <a:t>at.</a:t>
            </a:r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10832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31</TotalTime>
  <Words>168</Words>
  <Application>Microsoft Macintosh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Century Gothic</vt:lpstr>
      <vt:lpstr>Garamond</vt:lpstr>
      <vt:lpstr>宋体</vt:lpstr>
      <vt:lpstr>Savon</vt:lpstr>
      <vt:lpstr>Spot the differences</vt:lpstr>
      <vt:lpstr>Find 4 differences between two similar pictures</vt:lpstr>
      <vt:lpstr>Basic of game rules</vt:lpstr>
      <vt:lpstr>Challenges I faced </vt:lpstr>
      <vt:lpstr>The features I might want to add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 the differences</dc:title>
  <dc:creator>Microsoft Office User</dc:creator>
  <cp:lastModifiedBy>Microsoft Office User</cp:lastModifiedBy>
  <cp:revision>5</cp:revision>
  <dcterms:created xsi:type="dcterms:W3CDTF">2015-12-18T07:34:07Z</dcterms:created>
  <dcterms:modified xsi:type="dcterms:W3CDTF">2015-12-18T08:05:38Z</dcterms:modified>
</cp:coreProperties>
</file>

<file path=docProps/thumbnail.jpeg>
</file>